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56" r:id="rId7"/>
    <p:sldId id="265" r:id="rId8"/>
    <p:sldId id="266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912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Folkekirkens_Bomaerke_Neg_Blaa_CMYK_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209" y="-1528186"/>
            <a:ext cx="9828000" cy="9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31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Skærmbillede 2012-12-03 kl. 08.25.04.png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79" y="425581"/>
            <a:ext cx="6209722" cy="5805539"/>
          </a:xfrm>
          <a:prstGeom prst="rect">
            <a:avLst/>
          </a:prstGeom>
        </p:spPr>
      </p:pic>
      <p:pic>
        <p:nvPicPr>
          <p:cNvPr id="5" name="Billede 4" descr="Skærmbillede 2012-12-03 kl. 08.25.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626025" cy="68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209" y="-1528186"/>
            <a:ext cx="9828000" cy="9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8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209" y="-1528186"/>
            <a:ext cx="9828000" cy="9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5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209" y="-1528186"/>
            <a:ext cx="9828000" cy="9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5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209" y="-1528186"/>
            <a:ext cx="9828000" cy="9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5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 descr="Folkekirkens_Logo_Regnbue_C_Neg_CMYK_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6127" y="-795096"/>
            <a:ext cx="14782125" cy="10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1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2-12-03 kl. 08.25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78" y="936282"/>
            <a:ext cx="3355482" cy="526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6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2-12-03 kl. 08.25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78" y="936282"/>
            <a:ext cx="3355482" cy="5262554"/>
          </a:xfrm>
          <a:prstGeom prst="rect">
            <a:avLst/>
          </a:prstGeom>
        </p:spPr>
      </p:pic>
      <p:pic>
        <p:nvPicPr>
          <p:cNvPr id="3" name="Billede 2" descr="Skærmbillede 2012-12-03 kl. 08.25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09" y="585122"/>
            <a:ext cx="4560269" cy="508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7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Skærmbillede 2012-12-03 kl. 08.25.04.png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79" y="425581"/>
            <a:ext cx="6209722" cy="580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0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So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Sort .thmx</Template>
  <TotalTime>17</TotalTime>
  <Words>0</Words>
  <Application>Microsoft Macintosh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 Sort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Finn Andsbjerg Larsen</dc:creator>
  <cp:lastModifiedBy>Finn Andsbjerg Larsen</cp:lastModifiedBy>
  <cp:revision>2</cp:revision>
  <dcterms:created xsi:type="dcterms:W3CDTF">2012-12-03T07:15:26Z</dcterms:created>
  <dcterms:modified xsi:type="dcterms:W3CDTF">2012-12-03T07:32:43Z</dcterms:modified>
</cp:coreProperties>
</file>