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512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482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17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91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9611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28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41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0325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5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9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8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593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329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6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93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265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917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3C8558-685D-467E-80F6-0582B577D3C0}" type="datetimeFigureOut">
              <a:rPr lang="da-DK" smtClean="0"/>
              <a:t>07/09/2018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925A-0DAE-4A67-AA40-4C64E68A0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0423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422817"/>
            <a:ext cx="6387548" cy="42542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556591"/>
            <a:ext cx="8825658" cy="2160105"/>
          </a:xfrm>
        </p:spPr>
        <p:txBody>
          <a:bodyPr>
            <a:normAutofit fontScale="90000"/>
          </a:bodyPr>
          <a:lstStyle/>
          <a:p>
            <a:r>
              <a:rPr lang="da-DK" dirty="0"/>
              <a:t>Tro og videnskab!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995" y="3993460"/>
            <a:ext cx="4521005" cy="268356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03" y="1383903"/>
            <a:ext cx="3001997" cy="2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troede man verden så ud!</a:t>
            </a:r>
            <a:br>
              <a:rPr lang="da-DK" dirty="0"/>
            </a:br>
            <a:r>
              <a:rPr lang="da-DK" dirty="0"/>
              <a:t>Læs 1.mos kap.1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677" y="2052638"/>
            <a:ext cx="628042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Videnskabens verdensbillede i dag!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6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første mennesker!</a:t>
            </a:r>
            <a:br>
              <a:rPr lang="da-DK" dirty="0"/>
            </a:br>
            <a:r>
              <a:rPr lang="da-DK" dirty="0"/>
              <a:t>Adam og Eva eller aber?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8" y="1853248"/>
            <a:ext cx="2760994" cy="468947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DA4D087-35AA-5945-AFAF-95234AC5F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37" y="2219857"/>
            <a:ext cx="6477116" cy="4322865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0672316-89AB-5648-9FA6-580B067EA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053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bedst?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3" y="1853248"/>
            <a:ext cx="5897982" cy="4195762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762" y="1853248"/>
            <a:ext cx="589019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har ret!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3" y="1016249"/>
            <a:ext cx="3931121" cy="500901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10" y="1580505"/>
            <a:ext cx="3602736" cy="3218688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6742410" y="5420139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Charles Darwin, evolutionens fader</a:t>
            </a:r>
          </a:p>
        </p:txBody>
      </p:sp>
    </p:spTree>
    <p:extLst>
      <p:ext uri="{BB962C8B-B14F-4D97-AF65-F5344CB8AC3E}">
        <p14:creationId xmlns:p14="http://schemas.microsoft.com/office/powerpoint/2010/main" val="103155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Svaret er: Egeskovskolen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Sæt jer 2 og 2 og skriv 2 spørgsmål der begynder med </a:t>
            </a:r>
            <a:r>
              <a:rPr lang="da-DK" b="1" dirty="0"/>
              <a:t>hvorfor</a:t>
            </a:r>
            <a:r>
              <a:rPr lang="da-DK" dirty="0"/>
              <a:t> og 2 spørgsmål der begynder med </a:t>
            </a:r>
            <a:r>
              <a:rPr lang="da-DK" b="1" dirty="0"/>
              <a:t>hvad</a:t>
            </a:r>
            <a:r>
              <a:rPr lang="da-DK" dirty="0"/>
              <a:t>. Svaret på alle 4 spørgsmål skal være  Egeskovskolen.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315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3723" y="199500"/>
            <a:ext cx="9404723" cy="1400530"/>
          </a:xfrm>
        </p:spPr>
        <p:txBody>
          <a:bodyPr/>
          <a:lstStyle/>
          <a:p>
            <a:r>
              <a:rPr lang="da-DK" dirty="0"/>
              <a:t>Hvad er smukkest?</a:t>
            </a:r>
            <a:br>
              <a:rPr lang="da-DK" dirty="0"/>
            </a:br>
            <a:r>
              <a:rPr lang="da-DK" dirty="0"/>
              <a:t>Hvad er mest sandt?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300" y="2158656"/>
            <a:ext cx="4080803" cy="3060602"/>
          </a:xfrm>
          <a:prstGeom prst="rect">
            <a:avLst/>
          </a:prstGeom>
        </p:spPr>
      </p:pic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5" y="2081577"/>
            <a:ext cx="6516789" cy="41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90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1200</TotalTime>
  <Words>71</Words>
  <Application>Microsoft Macintosh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Tro og videnskab! </vt:lpstr>
      <vt:lpstr>Sådan troede man verden så ud! Læs 1.mos kap.1</vt:lpstr>
      <vt:lpstr>Videnskabens verdensbillede i dag!</vt:lpstr>
      <vt:lpstr>De første mennesker! Adam og Eva eller aber?</vt:lpstr>
      <vt:lpstr>Hvem er bedst?</vt:lpstr>
      <vt:lpstr>Hvem har ret!</vt:lpstr>
      <vt:lpstr>Svaret er: Egeskovskolen</vt:lpstr>
      <vt:lpstr>Hvad er smukkest? Hvad er mest sandt?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Tro og videnskab! </dc:title>
  <dc:creator>Ken Nørgaard Pedersen</dc:creator>
  <cp:lastModifiedBy>Finn Andsbjerg Larsen</cp:lastModifiedBy>
  <cp:revision>12</cp:revision>
  <cp:lastPrinted>2018-09-07T07:19:00Z</cp:lastPrinted>
  <dcterms:created xsi:type="dcterms:W3CDTF">2016-03-15T11:04:10Z</dcterms:created>
  <dcterms:modified xsi:type="dcterms:W3CDTF">2018-09-07T07:19:14Z</dcterms:modified>
</cp:coreProperties>
</file>