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3"/>
  </p:normalViewPr>
  <p:slideViewPr>
    <p:cSldViewPr snapToGrid="0" snapToObjects="1">
      <p:cViewPr varScale="1">
        <p:scale>
          <a:sx n="102" d="100"/>
          <a:sy n="102" d="100"/>
        </p:scale>
        <p:origin x="176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222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24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273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1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059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817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14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273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080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007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81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C6FD1-5762-8E4A-BEC1-FBC80660414F}" type="datetimeFigureOut">
              <a:rPr lang="da-DK" smtClean="0"/>
              <a:t>19/12/2017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0DA4-2768-5849-943E-85C3B942FD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936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160" y="282223"/>
            <a:ext cx="9347473" cy="623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8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816273" y="313150"/>
            <a:ext cx="66638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Så tag mit hjerte i dine hænder,</a:t>
            </a:r>
          </a:p>
          <a:p>
            <a:r>
              <a:rPr lang="da-DK" sz="2400" dirty="0">
                <a:solidFill>
                  <a:schemeClr val="bg1"/>
                </a:solidFill>
              </a:rPr>
              <a:t>men tag det varsomt og tag det blidt,</a:t>
            </a:r>
          </a:p>
          <a:p>
            <a:r>
              <a:rPr lang="da-DK" sz="2400" dirty="0">
                <a:solidFill>
                  <a:schemeClr val="bg1"/>
                </a:solidFill>
              </a:rPr>
              <a:t>det røde hjerte </a:t>
            </a:r>
            <a:r>
              <a:rPr lang="da-DK" sz="2400" dirty="0" smtClean="0">
                <a:solidFill>
                  <a:schemeClr val="bg1"/>
                </a:solidFill>
              </a:rPr>
              <a:t>– nu </a:t>
            </a:r>
            <a:r>
              <a:rPr lang="da-DK" sz="2400" dirty="0">
                <a:solidFill>
                  <a:schemeClr val="bg1"/>
                </a:solidFill>
              </a:rPr>
              <a:t>er det dit</a:t>
            </a:r>
            <a:r>
              <a:rPr lang="da-DK" sz="2400" dirty="0" smtClean="0">
                <a:solidFill>
                  <a:schemeClr val="bg1"/>
                </a:solidFill>
              </a:rPr>
              <a:t>.</a:t>
            </a:r>
          </a:p>
          <a:p>
            <a:endParaRPr lang="da-DK" sz="2400" dirty="0">
              <a:solidFill>
                <a:schemeClr val="bg1"/>
              </a:solidFill>
            </a:endParaRPr>
          </a:p>
          <a:p>
            <a:r>
              <a:rPr lang="da-DK" sz="2400" dirty="0">
                <a:solidFill>
                  <a:schemeClr val="bg1"/>
                </a:solidFill>
              </a:rPr>
              <a:t>Det slår så roligt, det slår så dæmpet,</a:t>
            </a:r>
          </a:p>
          <a:p>
            <a:r>
              <a:rPr lang="da-DK" sz="2400" dirty="0">
                <a:solidFill>
                  <a:schemeClr val="bg1"/>
                </a:solidFill>
              </a:rPr>
              <a:t>for det har elsket, og det har lidt,</a:t>
            </a:r>
          </a:p>
          <a:p>
            <a:r>
              <a:rPr lang="da-DK" sz="2400" dirty="0">
                <a:solidFill>
                  <a:schemeClr val="bg1"/>
                </a:solidFill>
              </a:rPr>
              <a:t>nu er </a:t>
            </a:r>
            <a:r>
              <a:rPr lang="da-DK" sz="2400" dirty="0" smtClean="0">
                <a:solidFill>
                  <a:schemeClr val="bg1"/>
                </a:solidFill>
              </a:rPr>
              <a:t>det stille – nu </a:t>
            </a:r>
            <a:r>
              <a:rPr lang="da-DK" sz="2400" dirty="0">
                <a:solidFill>
                  <a:schemeClr val="bg1"/>
                </a:solidFill>
              </a:rPr>
              <a:t>er det dit.</a:t>
            </a:r>
          </a:p>
          <a:p>
            <a:endParaRPr lang="da-DK" sz="2400" dirty="0" smtClean="0">
              <a:solidFill>
                <a:schemeClr val="bg1"/>
              </a:solidFill>
            </a:endParaRPr>
          </a:p>
          <a:p>
            <a:r>
              <a:rPr lang="da-DK" sz="2400" dirty="0" smtClean="0">
                <a:solidFill>
                  <a:schemeClr val="bg1"/>
                </a:solidFill>
              </a:rPr>
              <a:t>Og </a:t>
            </a:r>
            <a:r>
              <a:rPr lang="da-DK" sz="2400" dirty="0">
                <a:solidFill>
                  <a:schemeClr val="bg1"/>
                </a:solidFill>
              </a:rPr>
              <a:t>det kan såres og det kan segne</a:t>
            </a:r>
          </a:p>
          <a:p>
            <a:r>
              <a:rPr lang="da-DK" sz="2400" dirty="0">
                <a:solidFill>
                  <a:schemeClr val="bg1"/>
                </a:solidFill>
              </a:rPr>
              <a:t>og det kan glemme og glemme tit,</a:t>
            </a:r>
          </a:p>
          <a:p>
            <a:r>
              <a:rPr lang="da-DK" sz="2400" dirty="0">
                <a:solidFill>
                  <a:schemeClr val="bg1"/>
                </a:solidFill>
              </a:rPr>
              <a:t>men glemmer aldrig, at det er dit</a:t>
            </a:r>
            <a:r>
              <a:rPr lang="da-DK" sz="2400" dirty="0" smtClean="0">
                <a:solidFill>
                  <a:schemeClr val="bg1"/>
                </a:solidFill>
              </a:rPr>
              <a:t>.</a:t>
            </a:r>
          </a:p>
          <a:p>
            <a:endParaRPr lang="da-DK" sz="2400" dirty="0">
              <a:solidFill>
                <a:schemeClr val="bg1"/>
              </a:solidFill>
            </a:endParaRPr>
          </a:p>
          <a:p>
            <a:r>
              <a:rPr lang="da-DK" sz="2400" dirty="0">
                <a:solidFill>
                  <a:schemeClr val="bg1"/>
                </a:solidFill>
              </a:rPr>
              <a:t>Det var så stærkt og så stolt, mit hjerte,</a:t>
            </a:r>
          </a:p>
          <a:p>
            <a:r>
              <a:rPr lang="da-DK" sz="2400" dirty="0">
                <a:solidFill>
                  <a:schemeClr val="bg1"/>
                </a:solidFill>
              </a:rPr>
              <a:t>det sov og drømte i lyst og leg,</a:t>
            </a:r>
          </a:p>
          <a:p>
            <a:r>
              <a:rPr lang="da-DK" sz="2400" dirty="0">
                <a:solidFill>
                  <a:schemeClr val="bg1"/>
                </a:solidFill>
              </a:rPr>
              <a:t>nu kan det knuses </a:t>
            </a:r>
            <a:r>
              <a:rPr lang="da-DK" sz="2400" dirty="0" smtClean="0">
                <a:solidFill>
                  <a:schemeClr val="bg1"/>
                </a:solidFill>
              </a:rPr>
              <a:t>– men </a:t>
            </a:r>
            <a:r>
              <a:rPr lang="da-DK" sz="2400" dirty="0">
                <a:solidFill>
                  <a:schemeClr val="bg1"/>
                </a:solidFill>
              </a:rPr>
              <a:t>kun af dig</a:t>
            </a:r>
            <a:r>
              <a:rPr lang="da-DK" sz="2400" dirty="0" smtClean="0">
                <a:solidFill>
                  <a:schemeClr val="bg1"/>
                </a:solidFill>
              </a:rPr>
              <a:t>.</a:t>
            </a:r>
          </a:p>
          <a:p>
            <a:endParaRPr lang="da-DK" sz="2400" dirty="0">
              <a:solidFill>
                <a:schemeClr val="bg1"/>
              </a:solidFill>
            </a:endParaRPr>
          </a:p>
          <a:p>
            <a:pPr algn="r"/>
            <a:r>
              <a:rPr lang="da-DK" sz="2400" dirty="0" smtClean="0">
                <a:solidFill>
                  <a:schemeClr val="bg1"/>
                </a:solidFill>
              </a:rPr>
              <a:t>Tove Ditlevsen, fra Lille verden 1942</a:t>
            </a:r>
            <a:endParaRPr lang="da-D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40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1878904" y="413359"/>
            <a:ext cx="63506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Nu sænker Gud sit ansigt over jorden</a:t>
            </a:r>
          </a:p>
          <a:p>
            <a:r>
              <a:rPr lang="da-DK" sz="2400" dirty="0">
                <a:solidFill>
                  <a:schemeClr val="bg1"/>
                </a:solidFill>
              </a:rPr>
              <a:t>Det store hjerte banker ganske stille</a:t>
            </a:r>
          </a:p>
          <a:p>
            <a:r>
              <a:rPr lang="da-DK" sz="2400" dirty="0">
                <a:solidFill>
                  <a:schemeClr val="bg1"/>
                </a:solidFill>
              </a:rPr>
              <a:t>Og se, hans pande mod hvis hvælv du hviler</a:t>
            </a:r>
          </a:p>
          <a:p>
            <a:r>
              <a:rPr lang="da-DK" sz="2400" dirty="0">
                <a:solidFill>
                  <a:schemeClr val="bg1"/>
                </a:solidFill>
              </a:rPr>
              <a:t>er kølig som en forårsnat i Norden.</a:t>
            </a:r>
          </a:p>
          <a:p>
            <a:r>
              <a:rPr lang="da-DK" sz="2400" dirty="0">
                <a:solidFill>
                  <a:schemeClr val="bg1"/>
                </a:solidFill>
              </a:rPr>
              <a:t> </a:t>
            </a:r>
          </a:p>
          <a:p>
            <a:r>
              <a:rPr lang="da-DK" sz="2400" dirty="0">
                <a:solidFill>
                  <a:schemeClr val="bg1"/>
                </a:solidFill>
              </a:rPr>
              <a:t>Og skærmende han lægger hånden over</a:t>
            </a:r>
          </a:p>
          <a:p>
            <a:r>
              <a:rPr lang="da-DK" sz="2400" dirty="0">
                <a:solidFill>
                  <a:schemeClr val="bg1"/>
                </a:solidFill>
              </a:rPr>
              <a:t>den gode jord, han skabte i sin glæde.</a:t>
            </a:r>
          </a:p>
          <a:p>
            <a:r>
              <a:rPr lang="da-DK" sz="2400" dirty="0">
                <a:solidFill>
                  <a:schemeClr val="bg1"/>
                </a:solidFill>
              </a:rPr>
              <a:t>Han græder over vågne, kolde sjæle</a:t>
            </a:r>
          </a:p>
          <a:p>
            <a:r>
              <a:rPr lang="da-DK" sz="2400" dirty="0">
                <a:solidFill>
                  <a:schemeClr val="bg1"/>
                </a:solidFill>
              </a:rPr>
              <a:t>og kysser dyrene og børn, der sover.</a:t>
            </a:r>
          </a:p>
          <a:p>
            <a:r>
              <a:rPr lang="da-DK" sz="2400" dirty="0">
                <a:solidFill>
                  <a:schemeClr val="bg1"/>
                </a:solidFill>
              </a:rPr>
              <a:t> </a:t>
            </a:r>
          </a:p>
          <a:p>
            <a:r>
              <a:rPr lang="da-DK" sz="2400" dirty="0">
                <a:solidFill>
                  <a:schemeClr val="bg1"/>
                </a:solidFill>
              </a:rPr>
              <a:t>O, lyt en kølig forårsnat i Norden.</a:t>
            </a:r>
          </a:p>
          <a:p>
            <a:r>
              <a:rPr lang="da-DK" sz="2400" dirty="0">
                <a:solidFill>
                  <a:schemeClr val="bg1"/>
                </a:solidFill>
              </a:rPr>
              <a:t>Guds milde røst er vindens sagte </a:t>
            </a:r>
            <a:r>
              <a:rPr lang="da-DK" sz="2400" dirty="0" err="1">
                <a:solidFill>
                  <a:schemeClr val="bg1"/>
                </a:solidFill>
              </a:rPr>
              <a:t>susen</a:t>
            </a:r>
            <a:r>
              <a:rPr lang="da-DK" sz="2400" dirty="0">
                <a:solidFill>
                  <a:schemeClr val="bg1"/>
                </a:solidFill>
              </a:rPr>
              <a:t>,</a:t>
            </a:r>
          </a:p>
          <a:p>
            <a:r>
              <a:rPr lang="da-DK" sz="2400" dirty="0">
                <a:solidFill>
                  <a:schemeClr val="bg1"/>
                </a:solidFill>
              </a:rPr>
              <a:t>og evighed er lagt i blomsterånde,</a:t>
            </a:r>
          </a:p>
          <a:p>
            <a:r>
              <a:rPr lang="da-DK" sz="2400" dirty="0">
                <a:solidFill>
                  <a:schemeClr val="bg1"/>
                </a:solidFill>
              </a:rPr>
              <a:t>– nu sænker Gud sit ansigt over jorden</a:t>
            </a:r>
            <a:r>
              <a:rPr lang="da-DK" sz="2400" dirty="0" smtClean="0">
                <a:solidFill>
                  <a:schemeClr val="bg1"/>
                </a:solidFill>
              </a:rPr>
              <a:t>.</a:t>
            </a:r>
          </a:p>
          <a:p>
            <a:endParaRPr lang="da-DK" sz="2400" dirty="0">
              <a:solidFill>
                <a:schemeClr val="bg1"/>
              </a:solidFill>
            </a:endParaRPr>
          </a:p>
          <a:p>
            <a:pPr algn="r"/>
            <a:r>
              <a:rPr lang="da-DK" sz="2400" dirty="0" smtClean="0">
                <a:solidFill>
                  <a:schemeClr val="bg1"/>
                </a:solidFill>
              </a:rPr>
              <a:t>Tove Ditlevsen, fra Pigesind 1939</a:t>
            </a:r>
            <a:endParaRPr lang="da-D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3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549406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149</Words>
  <Application>Microsoft Macintosh PowerPoint</Application>
  <PresentationFormat>Skærmshow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 Office-bruger</dc:creator>
  <cp:lastModifiedBy>Microsoft Office-bruger</cp:lastModifiedBy>
  <cp:revision>2</cp:revision>
  <dcterms:created xsi:type="dcterms:W3CDTF">2017-12-19T10:37:46Z</dcterms:created>
  <dcterms:modified xsi:type="dcterms:W3CDTF">2017-12-19T10:51:25Z</dcterms:modified>
</cp:coreProperties>
</file>