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7"/>
  </p:normalViewPr>
  <p:slideViewPr>
    <p:cSldViewPr snapToGrid="0" snapToObjects="1">
      <p:cViewPr varScale="1">
        <p:scale>
          <a:sx n="102" d="100"/>
          <a:sy n="102" d="100"/>
        </p:scale>
        <p:origin x="176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7FB60-7E05-FB40-9B96-C786FB6CE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BD4779-F1C9-4741-AAB1-DF01C57AA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E9F806-E2C3-FD43-9173-F163D1B2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6C8E-45C6-DE46-8D45-32C090AA12AD}" type="datetimeFigureOut">
              <a:rPr lang="da-DK" smtClean="0"/>
              <a:t>13/02/2019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03758D-336D-8742-9B0C-92BEAB4A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769FD6-6C47-A645-ABAC-ACC0BE7B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5016-55C6-2844-833A-FBFCADCE2A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647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4DBCA-A53B-D14C-917B-BD3E7016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C8DD974-7874-064D-B6AC-CB889E8B6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AF2900-360A-3842-8377-1175450E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6C8E-45C6-DE46-8D45-32C090AA12AD}" type="datetimeFigureOut">
              <a:rPr lang="da-DK" smtClean="0"/>
              <a:t>13/02/2019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39F36E-1DEF-094C-A072-7966D065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42AA39-B337-C642-9312-26DCE031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5016-55C6-2844-833A-FBFCADCE2A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969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A9627F0-9638-B04A-ABD7-FF6323B83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8EF72F3-2F1C-194C-AE5D-30675C7BA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F61826-ECCB-AD45-B1A0-613F4EE3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6C8E-45C6-DE46-8D45-32C090AA12AD}" type="datetimeFigureOut">
              <a:rPr lang="da-DK" smtClean="0"/>
              <a:t>13/02/2019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2B0DB8-9698-6D41-BB74-C5A8680A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68022E-7241-044F-9AC7-76D3CAB4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5016-55C6-2844-833A-FBFCADCE2A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23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67717-36D0-7343-A7DA-B4DA57C6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6CC876-1029-5248-9DE5-9252095CE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9E3B4B-B6AB-C646-AD1C-90A2A2AA8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6C8E-45C6-DE46-8D45-32C090AA12AD}" type="datetimeFigureOut">
              <a:rPr lang="da-DK" smtClean="0"/>
              <a:t>13/02/2019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F0DE69-BD7B-0945-A098-D2265BDE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A5C96C6-DDB0-244A-88F4-3773C18F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5016-55C6-2844-833A-FBFCADCE2A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17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8AC49-4972-FA46-8B0F-4B4D54F9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7CDA0B-AA58-9947-9CA8-3A054F32C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8950DC8-CD6D-F847-B38A-1A280CF0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6C8E-45C6-DE46-8D45-32C090AA12AD}" type="datetimeFigureOut">
              <a:rPr lang="da-DK" smtClean="0"/>
              <a:t>13/02/2019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947B9A-E108-5D45-8CEE-55BFFCA0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DA0D14-0588-7740-9B5C-AD79D444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5016-55C6-2844-833A-FBFCADCE2A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085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0931C-F36B-5E4E-A484-B676D6DF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2B93C33-F344-904A-A330-18153921F9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5270372-3000-3B41-8D73-30543544B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D3DEF4A-6786-B545-AC5A-569AC0D8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6C8E-45C6-DE46-8D45-32C090AA12AD}" type="datetimeFigureOut">
              <a:rPr lang="da-DK" smtClean="0"/>
              <a:t>13/02/2019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F394FC-A090-7F41-B8F8-FB887234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5D20293-DC62-1849-8B8D-E5B26E77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5016-55C6-2844-833A-FBFCADCE2A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432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BB210-9457-8948-B104-C7C02148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5A2164B-267C-2B4F-97E0-80A5A1A6C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BF97B85-E735-DB4A-B8FB-30101803F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82821D-FB1F-B24F-B323-A88AD169B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3531EF8-D565-724C-9C52-D7F96A0DC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A029696-9596-5B4D-B01D-33D3D0DF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6C8E-45C6-DE46-8D45-32C090AA12AD}" type="datetimeFigureOut">
              <a:rPr lang="da-DK" smtClean="0"/>
              <a:t>13/02/2019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24A6EE9-76FB-DA42-BD88-E44DED60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7012DC4-2345-1041-A347-EA1BCEE7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5016-55C6-2844-833A-FBFCADCE2A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147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02DA0-D967-9E41-B927-7F0608E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6B303F2-BFC4-6145-9BB3-64582584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6C8E-45C6-DE46-8D45-32C090AA12AD}" type="datetimeFigureOut">
              <a:rPr lang="da-DK" smtClean="0"/>
              <a:t>13/02/2019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B045053-F199-274D-8535-8179C1FB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28F375A-E898-FC4E-9EF6-D6A698EA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5016-55C6-2844-833A-FBFCADCE2A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926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7C898F3-A69D-C841-8B9B-D545EE64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6C8E-45C6-DE46-8D45-32C090AA12AD}" type="datetimeFigureOut">
              <a:rPr lang="da-DK" smtClean="0"/>
              <a:t>13/02/2019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D8EC8FB-EC3F-574D-B176-D2D9876E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8F7779A-BE0E-3440-B312-D1BFB1AE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5016-55C6-2844-833A-FBFCADCE2A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41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EB707-DE3F-024D-81CB-3BF86F66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120AD6B-D1B2-0C4E-AE4E-2D0650D9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7D5B621-7BEF-D94B-B1D6-6BA5D264A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FE14348-3855-2E49-A548-ED1183F3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6C8E-45C6-DE46-8D45-32C090AA12AD}" type="datetimeFigureOut">
              <a:rPr lang="da-DK" smtClean="0"/>
              <a:t>13/02/2019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E989C7-9F56-E246-BEB2-146C09A3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7362696-30FE-E243-BC4D-9B70F829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5016-55C6-2844-833A-FBFCADCE2A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052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450DC-180E-DB4D-BBF3-24EB4508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F95E3C5-F890-1947-A9B6-0F7830937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83067FE-58DA-0444-B60C-4AA314120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7A21A67-0950-8B40-92D9-09BE33CB7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A6C8E-45C6-DE46-8D45-32C090AA12AD}" type="datetimeFigureOut">
              <a:rPr lang="da-DK" smtClean="0"/>
              <a:t>13/02/2019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81103CA-AD28-0446-A2C7-98086FBF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0A0029F-4A12-BD4B-A276-0B060CBA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A5016-55C6-2844-833A-FBFCADCE2A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173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1EAA232-D748-4B46-BA02-36FDCD41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7C7474B-8E92-B54A-8C49-90E03DCF5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F5CF88-FEAA-364E-81FA-5EB4B76E8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A6C8E-45C6-DE46-8D45-32C090AA12AD}" type="datetimeFigureOut">
              <a:rPr lang="da-DK" smtClean="0"/>
              <a:t>13/02/2019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1822BB-8834-5E4D-8213-677FE3322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6BAA48-0CF7-A644-821D-205F98914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A5016-55C6-2844-833A-FBFCADCE2A5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39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82BAC-6D15-5649-8B8F-2F2E7BF39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AE9EC6B-9532-394C-82F0-F0665ED28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foto, tekst, sidder&#10;&#10;&#10;&#10;Automatisk oprettet beskrivelse">
            <a:extLst>
              <a:ext uri="{FF2B5EF4-FFF2-40B4-BE49-F238E27FC236}">
                <a16:creationId xmlns:a16="http://schemas.microsoft.com/office/drawing/2014/main" id="{A8B49516-DA2E-A949-BA99-9B08F222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5180" y="0"/>
            <a:ext cx="9748706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8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EF84C7A-CDEC-D44C-8B78-4B2CDD9E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124" y="18000"/>
            <a:ext cx="9732247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galleri, værelse, foto, scene&#10;&#10;&#10;&#10;Automatisk oprettet beskrivelse">
            <a:extLst>
              <a:ext uri="{FF2B5EF4-FFF2-40B4-BE49-F238E27FC236}">
                <a16:creationId xmlns:a16="http://schemas.microsoft.com/office/drawing/2014/main" id="{C03FE08C-EA39-1046-81AB-E1D406C36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961" y="18000"/>
            <a:ext cx="9737921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5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EEFDBF6-93E5-0340-A483-27DD47A97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353" y="9000"/>
            <a:ext cx="974870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&#10;&#10;Automatisk oprettet beskrivelse">
            <a:extLst>
              <a:ext uri="{FF2B5EF4-FFF2-40B4-BE49-F238E27FC236}">
                <a16:creationId xmlns:a16="http://schemas.microsoft.com/office/drawing/2014/main" id="{87F3FCED-4141-B44C-B156-82E98C466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590" y="39921"/>
            <a:ext cx="972918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0D8AD8E-7791-9D4A-84EE-904E5483D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2720AE9-4106-A241-BECB-D4030A91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798" y="0"/>
            <a:ext cx="9721596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1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&#10;&#10;Automatisk oprettet beskrivelse">
            <a:extLst>
              <a:ext uri="{FF2B5EF4-FFF2-40B4-BE49-F238E27FC236}">
                <a16:creationId xmlns:a16="http://schemas.microsoft.com/office/drawing/2014/main" id="{8BEBB2E7-F039-3A43-A49C-6ECAF9BE1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113" y="0"/>
            <a:ext cx="9686225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86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0D5FA95-A144-1344-8BB0-F4434CEF4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590" y="0"/>
            <a:ext cx="972918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49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Skærmshow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Finn Andsbjerg Larsen</dc:creator>
  <cp:lastModifiedBy>Finn Andsbjerg Larsen</cp:lastModifiedBy>
  <cp:revision>2</cp:revision>
  <dcterms:created xsi:type="dcterms:W3CDTF">2019-02-13T08:00:34Z</dcterms:created>
  <dcterms:modified xsi:type="dcterms:W3CDTF">2019-02-13T11:03:22Z</dcterms:modified>
</cp:coreProperties>
</file>